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8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58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663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46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53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003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207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053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332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596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431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713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D6AE-376C-4FBD-880C-ECC2351EAC2E}" type="datetimeFigureOut">
              <a:rPr lang="en-SG" smtClean="0"/>
              <a:t>24/6/2019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1D91-1FCC-44C1-B361-10EE72B346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222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15D00-1A87-4858-B464-B531308C353A}"/>
              </a:ext>
            </a:extLst>
          </p:cNvPr>
          <p:cNvSpPr/>
          <p:nvPr/>
        </p:nvSpPr>
        <p:spPr>
          <a:xfrm>
            <a:off x="32349" y="2647174"/>
            <a:ext cx="3060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200" dirty="0">
                <a:solidFill>
                  <a:schemeClr val="bg1"/>
                </a:solidFill>
              </a:rPr>
              <a:t>State of the art cGMP certified Pharmaceutical Manufacturing in Singapore! </a:t>
            </a:r>
          </a:p>
          <a:p>
            <a:endParaRPr lang="en-SG" sz="1200" dirty="0">
              <a:solidFill>
                <a:schemeClr val="bg1"/>
              </a:solidFill>
            </a:endParaRPr>
          </a:p>
          <a:p>
            <a:r>
              <a:rPr lang="en-SG" sz="1200" dirty="0">
                <a:solidFill>
                  <a:schemeClr val="bg1"/>
                </a:solidFill>
              </a:rPr>
              <a:t>One stop centre with a wide range of offerings, from Minor ailment specialties to high end therapeutics (Including CNS &amp; Oncology)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BBD06-0FE4-4A2D-9F99-D96080EDD366}"/>
              </a:ext>
            </a:extLst>
          </p:cNvPr>
          <p:cNvSpPr txBox="1"/>
          <p:nvPr/>
        </p:nvSpPr>
        <p:spPr>
          <a:xfrm>
            <a:off x="-1805231" y="1387968"/>
            <a:ext cx="85460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>
                <a:solidFill>
                  <a:schemeClr val="bg1"/>
                </a:solidFill>
              </a:rPr>
              <a:t>ICM Group </a:t>
            </a:r>
            <a:r>
              <a:rPr lang="en-SG" sz="2400" b="1" dirty="0">
                <a:solidFill>
                  <a:schemeClr val="bg1"/>
                </a:solidFill>
              </a:rPr>
              <a:t>Estd. 1970 </a:t>
            </a:r>
          </a:p>
          <a:p>
            <a:pPr algn="ctr"/>
            <a:r>
              <a:rPr lang="en-SG" sz="2500" b="1" dirty="0">
                <a:solidFill>
                  <a:schemeClr val="bg1"/>
                </a:solidFill>
              </a:rPr>
              <a:t>	</a:t>
            </a:r>
            <a:r>
              <a:rPr lang="en-SG" sz="2400" b="1" dirty="0">
                <a:solidFill>
                  <a:schemeClr val="bg1"/>
                </a:solidFill>
              </a:rPr>
              <a:t>50</a:t>
            </a:r>
            <a:r>
              <a:rPr lang="en-SG" sz="2400" b="1" baseline="30000" dirty="0">
                <a:solidFill>
                  <a:schemeClr val="bg1"/>
                </a:solidFill>
              </a:rPr>
              <a:t>th</a:t>
            </a:r>
            <a:r>
              <a:rPr lang="en-SG" sz="2400" b="1" dirty="0">
                <a:solidFill>
                  <a:schemeClr val="bg1"/>
                </a:solidFill>
              </a:rPr>
              <a:t> year of service in quality healthcare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3EA78-8FD4-44D3-A654-A9FD31D4A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385" y="2740582"/>
            <a:ext cx="2199651" cy="1234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EC3E9-34C2-44A9-ACBE-8A8473535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669" y="6084283"/>
            <a:ext cx="2170678" cy="1234573"/>
          </a:xfrm>
          <a:prstGeom prst="rect">
            <a:avLst/>
          </a:prstGeom>
        </p:spPr>
      </p:pic>
      <p:pic>
        <p:nvPicPr>
          <p:cNvPr id="8" name="Picture 7" descr="60mL2543">
            <a:extLst>
              <a:ext uri="{FF2B5EF4-FFF2-40B4-BE49-F238E27FC236}">
                <a16:creationId xmlns:a16="http://schemas.microsoft.com/office/drawing/2014/main" id="{0673E735-42D5-4788-9C15-B7722343706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" y="4378226"/>
            <a:ext cx="2170678" cy="134822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68F1FC-A28E-49B5-AA19-2BE9EB1F2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55" y="131638"/>
            <a:ext cx="1085207" cy="729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DECC4-BC40-4E3D-8268-DC1A647F7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" y="-128196"/>
            <a:ext cx="1674130" cy="11963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420B4F-4F62-425C-978F-D5278893F717}"/>
              </a:ext>
            </a:extLst>
          </p:cNvPr>
          <p:cNvSpPr/>
          <p:nvPr/>
        </p:nvSpPr>
        <p:spPr>
          <a:xfrm>
            <a:off x="2266873" y="4324698"/>
            <a:ext cx="3060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200" dirty="0">
                <a:solidFill>
                  <a:schemeClr val="bg1"/>
                </a:solidFill>
              </a:rPr>
              <a:t>Unique &amp; Technically value added differentiation making ICM a household name</a:t>
            </a:r>
          </a:p>
          <a:p>
            <a:endParaRPr lang="en-SG" sz="1200" dirty="0">
              <a:solidFill>
                <a:schemeClr val="bg1"/>
              </a:solidFill>
            </a:endParaRPr>
          </a:p>
          <a:p>
            <a:r>
              <a:rPr lang="en-SG" sz="1200" dirty="0">
                <a:solidFill>
                  <a:schemeClr val="bg1"/>
                </a:solidFill>
              </a:rPr>
              <a:t>As a home grown Pharmaceutical Manufacturer, </a:t>
            </a:r>
          </a:p>
          <a:p>
            <a:r>
              <a:rPr lang="en-SG" sz="1200" dirty="0">
                <a:solidFill>
                  <a:schemeClr val="bg1"/>
                </a:solidFill>
              </a:rPr>
              <a:t>“We wish to hold the Singapore flag high on the Global Map”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9E848F-688C-46F7-90EF-4995D5DF41C5}"/>
              </a:ext>
            </a:extLst>
          </p:cNvPr>
          <p:cNvSpPr/>
          <p:nvPr/>
        </p:nvSpPr>
        <p:spPr>
          <a:xfrm>
            <a:off x="0" y="6411698"/>
            <a:ext cx="3060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200" dirty="0">
                <a:solidFill>
                  <a:schemeClr val="bg1"/>
                </a:solidFill>
              </a:rPr>
              <a:t>We thank you for making us the No. 1 in many leading sectors!</a:t>
            </a:r>
          </a:p>
          <a:p>
            <a:r>
              <a:rPr lang="en-SG" sz="1200" dirty="0">
                <a:solidFill>
                  <a:schemeClr val="bg1"/>
                </a:solidFill>
              </a:rPr>
              <a:t>“We are committed to serve you even better”</a:t>
            </a:r>
          </a:p>
        </p:txBody>
      </p:sp>
    </p:spTree>
    <p:extLst>
      <p:ext uri="{BB962C8B-B14F-4D97-AF65-F5344CB8AC3E}">
        <p14:creationId xmlns:p14="http://schemas.microsoft.com/office/powerpoint/2010/main" val="275565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7E1EB7B593504492F9FC3E151E0E24" ma:contentTypeVersion="6" ma:contentTypeDescription="Create a new document." ma:contentTypeScope="" ma:versionID="997a6a693af441bd60f15585ccbf3e2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08e3d0a4aa74e7fac8b0d92ec8531f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957450B-B409-4BD3-9794-06B6A63B8C5F}"/>
</file>

<file path=customXml/itemProps2.xml><?xml version="1.0" encoding="utf-8"?>
<ds:datastoreItem xmlns:ds="http://schemas.openxmlformats.org/officeDocument/2006/customXml" ds:itemID="{BD5CAD39-6F9D-4B5A-9A9F-7E9785541BF0}"/>
</file>

<file path=customXml/itemProps3.xml><?xml version="1.0" encoding="utf-8"?>
<ds:datastoreItem xmlns:ds="http://schemas.openxmlformats.org/officeDocument/2006/customXml" ds:itemID="{7D343F56-40F9-4455-8237-DCD6483FD3D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97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Cristle</dc:creator>
  <cp:lastModifiedBy>User</cp:lastModifiedBy>
  <cp:revision>11</cp:revision>
  <dcterms:created xsi:type="dcterms:W3CDTF">2019-05-30T00:37:49Z</dcterms:created>
  <dcterms:modified xsi:type="dcterms:W3CDTF">2019-06-24T06:17:58Z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0x010100E97E1EB7B593504492F9FC3E151E0E24</vt:lpwstr>
  </property>
</Properties>
</file>