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0267275" cy="427942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" d="100"/>
          <a:sy n="11" d="100"/>
        </p:scale>
        <p:origin x="240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07" y="619056"/>
            <a:ext cx="11703211" cy="810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06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46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0020" y="2278397"/>
            <a:ext cx="6526381" cy="362661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0877" y="2278397"/>
            <a:ext cx="19200803" cy="3626613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81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31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112" y="10668854"/>
            <a:ext cx="26105525" cy="17801211"/>
          </a:xfrm>
        </p:spPr>
        <p:txBody>
          <a:bodyPr anchor="b"/>
          <a:lstStyle>
            <a:lvl1pPr>
              <a:defRPr sz="1986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112" y="28638472"/>
            <a:ext cx="26105525" cy="9361236"/>
          </a:xfrm>
        </p:spPr>
        <p:txBody>
          <a:bodyPr/>
          <a:lstStyle>
            <a:lvl1pPr marL="0" indent="0">
              <a:buNone/>
              <a:defRPr sz="7944">
                <a:solidFill>
                  <a:schemeClr val="tx1"/>
                </a:solidFill>
              </a:defRPr>
            </a:lvl1pPr>
            <a:lvl2pPr marL="1513378" indent="0">
              <a:buNone/>
              <a:defRPr sz="6620">
                <a:solidFill>
                  <a:schemeClr val="tx1">
                    <a:tint val="75000"/>
                  </a:schemeClr>
                </a:solidFill>
              </a:defRPr>
            </a:lvl2pPr>
            <a:lvl3pPr marL="3026755" indent="0">
              <a:buNone/>
              <a:defRPr sz="5958">
                <a:solidFill>
                  <a:schemeClr val="tx1">
                    <a:tint val="75000"/>
                  </a:schemeClr>
                </a:solidFill>
              </a:defRPr>
            </a:lvl3pPr>
            <a:lvl4pPr marL="4540133" indent="0">
              <a:buNone/>
              <a:defRPr sz="5296">
                <a:solidFill>
                  <a:schemeClr val="tx1">
                    <a:tint val="75000"/>
                  </a:schemeClr>
                </a:solidFill>
              </a:defRPr>
            </a:lvl4pPr>
            <a:lvl5pPr marL="6053511" indent="0">
              <a:buNone/>
              <a:defRPr sz="5296">
                <a:solidFill>
                  <a:schemeClr val="tx1">
                    <a:tint val="75000"/>
                  </a:schemeClr>
                </a:solidFill>
              </a:defRPr>
            </a:lvl5pPr>
            <a:lvl6pPr marL="7566889" indent="0">
              <a:buNone/>
              <a:defRPr sz="5296">
                <a:solidFill>
                  <a:schemeClr val="tx1">
                    <a:tint val="75000"/>
                  </a:schemeClr>
                </a:solidFill>
              </a:defRPr>
            </a:lvl6pPr>
            <a:lvl7pPr marL="9080266" indent="0">
              <a:buNone/>
              <a:defRPr sz="5296">
                <a:solidFill>
                  <a:schemeClr val="tx1">
                    <a:tint val="75000"/>
                  </a:schemeClr>
                </a:solidFill>
              </a:defRPr>
            </a:lvl7pPr>
            <a:lvl8pPr marL="10593644" indent="0">
              <a:buNone/>
              <a:defRPr sz="5296">
                <a:solidFill>
                  <a:schemeClr val="tx1">
                    <a:tint val="75000"/>
                  </a:schemeClr>
                </a:solidFill>
              </a:defRPr>
            </a:lvl8pPr>
            <a:lvl9pPr marL="12107022" indent="0">
              <a:buNone/>
              <a:defRPr sz="52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41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0875" y="11391985"/>
            <a:ext cx="12863592" cy="2715255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2808" y="11391985"/>
            <a:ext cx="12863592" cy="2715255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588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4817" y="2278406"/>
            <a:ext cx="26105525" cy="82715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4821" y="10490535"/>
            <a:ext cx="12804474" cy="5141249"/>
          </a:xfrm>
        </p:spPr>
        <p:txBody>
          <a:bodyPr anchor="b"/>
          <a:lstStyle>
            <a:lvl1pPr marL="0" indent="0">
              <a:buNone/>
              <a:defRPr sz="7944" b="1"/>
            </a:lvl1pPr>
            <a:lvl2pPr marL="1513378" indent="0">
              <a:buNone/>
              <a:defRPr sz="6620" b="1"/>
            </a:lvl2pPr>
            <a:lvl3pPr marL="3026755" indent="0">
              <a:buNone/>
              <a:defRPr sz="5958" b="1"/>
            </a:lvl3pPr>
            <a:lvl4pPr marL="4540133" indent="0">
              <a:buNone/>
              <a:defRPr sz="5296" b="1"/>
            </a:lvl4pPr>
            <a:lvl5pPr marL="6053511" indent="0">
              <a:buNone/>
              <a:defRPr sz="5296" b="1"/>
            </a:lvl5pPr>
            <a:lvl6pPr marL="7566889" indent="0">
              <a:buNone/>
              <a:defRPr sz="5296" b="1"/>
            </a:lvl6pPr>
            <a:lvl7pPr marL="9080266" indent="0">
              <a:buNone/>
              <a:defRPr sz="5296" b="1"/>
            </a:lvl7pPr>
            <a:lvl8pPr marL="10593644" indent="0">
              <a:buNone/>
              <a:defRPr sz="5296" b="1"/>
            </a:lvl8pPr>
            <a:lvl9pPr marL="12107022" indent="0">
              <a:buNone/>
              <a:defRPr sz="5296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4821" y="15631784"/>
            <a:ext cx="12804474" cy="229920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2810" y="10490535"/>
            <a:ext cx="12867534" cy="5141249"/>
          </a:xfrm>
        </p:spPr>
        <p:txBody>
          <a:bodyPr anchor="b"/>
          <a:lstStyle>
            <a:lvl1pPr marL="0" indent="0">
              <a:buNone/>
              <a:defRPr sz="7944" b="1"/>
            </a:lvl1pPr>
            <a:lvl2pPr marL="1513378" indent="0">
              <a:buNone/>
              <a:defRPr sz="6620" b="1"/>
            </a:lvl2pPr>
            <a:lvl3pPr marL="3026755" indent="0">
              <a:buNone/>
              <a:defRPr sz="5958" b="1"/>
            </a:lvl3pPr>
            <a:lvl4pPr marL="4540133" indent="0">
              <a:buNone/>
              <a:defRPr sz="5296" b="1"/>
            </a:lvl4pPr>
            <a:lvl5pPr marL="6053511" indent="0">
              <a:buNone/>
              <a:defRPr sz="5296" b="1"/>
            </a:lvl5pPr>
            <a:lvl6pPr marL="7566889" indent="0">
              <a:buNone/>
              <a:defRPr sz="5296" b="1"/>
            </a:lvl6pPr>
            <a:lvl7pPr marL="9080266" indent="0">
              <a:buNone/>
              <a:defRPr sz="5296" b="1"/>
            </a:lvl7pPr>
            <a:lvl8pPr marL="10593644" indent="0">
              <a:buNone/>
              <a:defRPr sz="5296" b="1"/>
            </a:lvl8pPr>
            <a:lvl9pPr marL="12107022" indent="0">
              <a:buNone/>
              <a:defRPr sz="5296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2810" y="15631784"/>
            <a:ext cx="12867534" cy="229920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3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320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35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4817" y="2852949"/>
            <a:ext cx="9761984" cy="9985322"/>
          </a:xfrm>
        </p:spPr>
        <p:txBody>
          <a:bodyPr anchor="b"/>
          <a:lstStyle>
            <a:lvl1pPr>
              <a:defRPr sz="1059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67534" y="6161587"/>
            <a:ext cx="15322808" cy="30411646"/>
          </a:xfrm>
        </p:spPr>
        <p:txBody>
          <a:bodyPr/>
          <a:lstStyle>
            <a:lvl1pPr>
              <a:defRPr sz="10592"/>
            </a:lvl1pPr>
            <a:lvl2pPr>
              <a:defRPr sz="9268"/>
            </a:lvl2pPr>
            <a:lvl3pPr>
              <a:defRPr sz="7944"/>
            </a:lvl3pPr>
            <a:lvl4pPr>
              <a:defRPr sz="6620"/>
            </a:lvl4pPr>
            <a:lvl5pPr>
              <a:defRPr sz="6620"/>
            </a:lvl5pPr>
            <a:lvl6pPr>
              <a:defRPr sz="6620"/>
            </a:lvl6pPr>
            <a:lvl7pPr>
              <a:defRPr sz="6620"/>
            </a:lvl7pPr>
            <a:lvl8pPr>
              <a:defRPr sz="6620"/>
            </a:lvl8pPr>
            <a:lvl9pPr>
              <a:defRPr sz="662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4817" y="12838271"/>
            <a:ext cx="9761984" cy="23784486"/>
          </a:xfrm>
        </p:spPr>
        <p:txBody>
          <a:bodyPr/>
          <a:lstStyle>
            <a:lvl1pPr marL="0" indent="0">
              <a:buNone/>
              <a:defRPr sz="5296"/>
            </a:lvl1pPr>
            <a:lvl2pPr marL="1513378" indent="0">
              <a:buNone/>
              <a:defRPr sz="4634"/>
            </a:lvl2pPr>
            <a:lvl3pPr marL="3026755" indent="0">
              <a:buNone/>
              <a:defRPr sz="3972"/>
            </a:lvl3pPr>
            <a:lvl4pPr marL="4540133" indent="0">
              <a:buNone/>
              <a:defRPr sz="3310"/>
            </a:lvl4pPr>
            <a:lvl5pPr marL="6053511" indent="0">
              <a:buNone/>
              <a:defRPr sz="3310"/>
            </a:lvl5pPr>
            <a:lvl6pPr marL="7566889" indent="0">
              <a:buNone/>
              <a:defRPr sz="3310"/>
            </a:lvl6pPr>
            <a:lvl7pPr marL="9080266" indent="0">
              <a:buNone/>
              <a:defRPr sz="3310"/>
            </a:lvl7pPr>
            <a:lvl8pPr marL="10593644" indent="0">
              <a:buNone/>
              <a:defRPr sz="3310"/>
            </a:lvl8pPr>
            <a:lvl9pPr marL="12107022" indent="0">
              <a:buNone/>
              <a:defRPr sz="331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929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4817" y="2852949"/>
            <a:ext cx="9761984" cy="9985322"/>
          </a:xfrm>
        </p:spPr>
        <p:txBody>
          <a:bodyPr anchor="b"/>
          <a:lstStyle>
            <a:lvl1pPr>
              <a:defRPr sz="1059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67534" y="6161587"/>
            <a:ext cx="15322808" cy="30411646"/>
          </a:xfrm>
        </p:spPr>
        <p:txBody>
          <a:bodyPr anchor="t"/>
          <a:lstStyle>
            <a:lvl1pPr marL="0" indent="0">
              <a:buNone/>
              <a:defRPr sz="10592"/>
            </a:lvl1pPr>
            <a:lvl2pPr marL="1513378" indent="0">
              <a:buNone/>
              <a:defRPr sz="9268"/>
            </a:lvl2pPr>
            <a:lvl3pPr marL="3026755" indent="0">
              <a:buNone/>
              <a:defRPr sz="7944"/>
            </a:lvl3pPr>
            <a:lvl4pPr marL="4540133" indent="0">
              <a:buNone/>
              <a:defRPr sz="6620"/>
            </a:lvl4pPr>
            <a:lvl5pPr marL="6053511" indent="0">
              <a:buNone/>
              <a:defRPr sz="6620"/>
            </a:lvl5pPr>
            <a:lvl6pPr marL="7566889" indent="0">
              <a:buNone/>
              <a:defRPr sz="6620"/>
            </a:lvl6pPr>
            <a:lvl7pPr marL="9080266" indent="0">
              <a:buNone/>
              <a:defRPr sz="6620"/>
            </a:lvl7pPr>
            <a:lvl8pPr marL="10593644" indent="0">
              <a:buNone/>
              <a:defRPr sz="6620"/>
            </a:lvl8pPr>
            <a:lvl9pPr marL="12107022" indent="0">
              <a:buNone/>
              <a:defRPr sz="662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4817" y="12838271"/>
            <a:ext cx="9761984" cy="23784486"/>
          </a:xfrm>
        </p:spPr>
        <p:txBody>
          <a:bodyPr/>
          <a:lstStyle>
            <a:lvl1pPr marL="0" indent="0">
              <a:buNone/>
              <a:defRPr sz="5296"/>
            </a:lvl1pPr>
            <a:lvl2pPr marL="1513378" indent="0">
              <a:buNone/>
              <a:defRPr sz="4634"/>
            </a:lvl2pPr>
            <a:lvl3pPr marL="3026755" indent="0">
              <a:buNone/>
              <a:defRPr sz="3972"/>
            </a:lvl3pPr>
            <a:lvl4pPr marL="4540133" indent="0">
              <a:buNone/>
              <a:defRPr sz="3310"/>
            </a:lvl4pPr>
            <a:lvl5pPr marL="6053511" indent="0">
              <a:buNone/>
              <a:defRPr sz="3310"/>
            </a:lvl5pPr>
            <a:lvl6pPr marL="7566889" indent="0">
              <a:buNone/>
              <a:defRPr sz="3310"/>
            </a:lvl6pPr>
            <a:lvl7pPr marL="9080266" indent="0">
              <a:buNone/>
              <a:defRPr sz="3310"/>
            </a:lvl7pPr>
            <a:lvl8pPr marL="10593644" indent="0">
              <a:buNone/>
              <a:defRPr sz="3310"/>
            </a:lvl8pPr>
            <a:lvl9pPr marL="12107022" indent="0">
              <a:buNone/>
              <a:defRPr sz="331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900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0875" y="2278406"/>
            <a:ext cx="26105525" cy="8271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0875" y="11391985"/>
            <a:ext cx="26105525" cy="27152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0875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174B3-078D-4D57-83D7-161AC0B1FDA6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6035" y="39663928"/>
            <a:ext cx="10215205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76263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A7B4E-CAA8-475D-916B-0F9F79365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6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6755" rtl="0" eaLnBrk="1" latinLnBrk="0" hangingPunct="1">
        <a:lnSpc>
          <a:spcPct val="90000"/>
        </a:lnSpc>
        <a:spcBef>
          <a:spcPct val="0"/>
        </a:spcBef>
        <a:buNone/>
        <a:defRPr sz="14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689" indent="-756689" algn="l" defTabSz="3026755" rtl="0" eaLnBrk="1" latinLnBrk="0" hangingPunct="1">
        <a:lnSpc>
          <a:spcPct val="90000"/>
        </a:lnSpc>
        <a:spcBef>
          <a:spcPts val="3310"/>
        </a:spcBef>
        <a:buFont typeface="Arial" panose="020B0604020202020204" pitchFamily="34" charset="0"/>
        <a:buChar char="•"/>
        <a:defRPr sz="9268" kern="1200">
          <a:solidFill>
            <a:schemeClr val="tx1"/>
          </a:solidFill>
          <a:latin typeface="+mn-lt"/>
          <a:ea typeface="+mn-ea"/>
          <a:cs typeface="+mn-cs"/>
        </a:defRPr>
      </a:lvl1pPr>
      <a:lvl2pPr marL="227006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4" kern="1200">
          <a:solidFill>
            <a:schemeClr val="tx1"/>
          </a:solidFill>
          <a:latin typeface="+mn-lt"/>
          <a:ea typeface="+mn-ea"/>
          <a:cs typeface="+mn-cs"/>
        </a:defRPr>
      </a:lvl2pPr>
      <a:lvl3pPr marL="3783444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0" kern="1200">
          <a:solidFill>
            <a:schemeClr val="tx1"/>
          </a:solidFill>
          <a:latin typeface="+mn-lt"/>
          <a:ea typeface="+mn-ea"/>
          <a:cs typeface="+mn-cs"/>
        </a:defRPr>
      </a:lvl3pPr>
      <a:lvl4pPr marL="5296822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810200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832357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836955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1350333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863711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1pPr>
      <a:lvl2pPr marL="1513378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2pPr>
      <a:lvl3pPr marL="3026755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3pPr>
      <a:lvl4pPr marL="4540133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053511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7566889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080266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0593644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107022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1"/>
          <p:cNvSpPr txBox="1">
            <a:spLocks noChangeArrowheads="1"/>
          </p:cNvSpPr>
          <p:nvPr/>
        </p:nvSpPr>
        <p:spPr bwMode="auto">
          <a:xfrm>
            <a:off x="12166212" y="1986455"/>
            <a:ext cx="16506007" cy="409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678" rIns="0" bIns="14678"/>
          <a:lstStyle/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 of 1</a:t>
            </a:r>
            <a:r>
              <a:rPr lang="en-US" sz="6000" baseline="30000" dirty="0">
                <a:solidFill>
                  <a:srgbClr val="E35A38"/>
                </a:solidFill>
                <a:cs typeface="Tahoma" pitchFamily="34" charset="0"/>
              </a:rPr>
              <a:t>st</a:t>
            </a: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 Author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52248" y="8292662"/>
            <a:ext cx="29607642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96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Office Theme</vt:lpstr>
      <vt:lpstr>PowerPoint Presentation</vt:lpstr>
    </vt:vector>
  </TitlesOfParts>
  <Company>SingHealth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Yeep Jun Hui</dc:creator>
  <cp:lastModifiedBy>Yeep Jun Hui</cp:lastModifiedBy>
  <cp:revision>4</cp:revision>
  <dcterms:created xsi:type="dcterms:W3CDTF">2023-03-08T01:45:22Z</dcterms:created>
  <dcterms:modified xsi:type="dcterms:W3CDTF">2023-04-03T04:02:36Z</dcterms:modified>
</cp:coreProperties>
</file>