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30267275" cy="42794238"/>
  <p:notesSz cx="7315200" cy="9601200"/>
  <p:defaultTextStyle>
    <a:defPPr>
      <a:defRPr lang="en-US"/>
    </a:defPPr>
    <a:lvl1pPr marL="0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1pPr>
    <a:lvl2pPr marL="1992569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2pPr>
    <a:lvl3pPr marL="3985138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3pPr>
    <a:lvl4pPr marL="5977707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4pPr>
    <a:lvl5pPr marL="7970276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5pPr>
    <a:lvl6pPr marL="9962845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6pPr>
    <a:lvl7pPr marL="11955414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7pPr>
    <a:lvl8pPr marL="13947983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8pPr>
    <a:lvl9pPr marL="15940552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993366"/>
    <a:srgbClr val="FF00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5" autoAdjust="0"/>
    <p:restoredTop sz="95232" autoAdjust="0"/>
  </p:normalViewPr>
  <p:slideViewPr>
    <p:cSldViewPr snapToGrid="0">
      <p:cViewPr>
        <p:scale>
          <a:sx n="30" d="100"/>
          <a:sy n="30" d="100"/>
        </p:scale>
        <p:origin x="-444" y="2544"/>
      </p:cViewPr>
      <p:guideLst>
        <p:guide orient="horz" pos="13478"/>
        <p:guide pos="95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r">
              <a:defRPr sz="1300"/>
            </a:lvl1pPr>
          </a:lstStyle>
          <a:p>
            <a:fld id="{DE25CAAF-0117-420D-8C26-04561EBF998C}" type="datetimeFigureOut">
              <a:rPr lang="en-US" smtClean="0"/>
              <a:t>14/03/2017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1425" y="1200150"/>
            <a:ext cx="22923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5" tIns="48327" rIns="96655" bIns="4832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5" tIns="48327" rIns="96655" bIns="4832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r">
              <a:defRPr sz="1300"/>
            </a:lvl1pPr>
          </a:lstStyle>
          <a:p>
            <a:fld id="{630E7FB1-69F0-4613-9F1F-2AFDA5AA90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4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046" y="9520518"/>
            <a:ext cx="25727184" cy="12381814"/>
          </a:xfrm>
        </p:spPr>
        <p:txBody>
          <a:bodyPr anchor="b"/>
          <a:lstStyle>
            <a:lvl1pPr algn="ctr">
              <a:defRPr sz="1986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3410" y="22476884"/>
            <a:ext cx="22700456" cy="10332032"/>
          </a:xfrm>
        </p:spPr>
        <p:txBody>
          <a:bodyPr/>
          <a:lstStyle>
            <a:lvl1pPr marL="0" indent="0" algn="ctr">
              <a:buNone/>
              <a:defRPr sz="7944"/>
            </a:lvl1pPr>
            <a:lvl2pPr marL="1513378" indent="0" algn="ctr">
              <a:buNone/>
              <a:defRPr sz="6620"/>
            </a:lvl2pPr>
            <a:lvl3pPr marL="3026755" indent="0" algn="ctr">
              <a:buNone/>
              <a:defRPr sz="5958"/>
            </a:lvl3pPr>
            <a:lvl4pPr marL="4540133" indent="0" algn="ctr">
              <a:buNone/>
              <a:defRPr sz="5296"/>
            </a:lvl4pPr>
            <a:lvl5pPr marL="6053511" indent="0" algn="ctr">
              <a:buNone/>
              <a:defRPr sz="5296"/>
            </a:lvl5pPr>
            <a:lvl6pPr marL="7566889" indent="0" algn="ctr">
              <a:buNone/>
              <a:defRPr sz="5296"/>
            </a:lvl6pPr>
            <a:lvl7pPr marL="9080266" indent="0" algn="ctr">
              <a:buNone/>
              <a:defRPr sz="5296"/>
            </a:lvl7pPr>
            <a:lvl8pPr marL="10593644" indent="0" algn="ctr">
              <a:buNone/>
              <a:defRPr sz="5296"/>
            </a:lvl8pPr>
            <a:lvl9pPr marL="12107022" indent="0" algn="ctr">
              <a:buNone/>
              <a:defRPr sz="529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AE914-E781-49F1-9FD4-343A27B9AB15}" type="datetimeFigureOut">
              <a:rPr lang="en-US" smtClean="0"/>
              <a:t>14/03/2017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17" y="0"/>
            <a:ext cx="11552814" cy="785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0875" y="2278406"/>
            <a:ext cx="26105525" cy="8271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875" y="11391985"/>
            <a:ext cx="26105525" cy="27152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0875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AE914-E781-49F1-9FD4-343A27B9AB15}" type="datetimeFigureOut">
              <a:rPr lang="en-US" smtClean="0"/>
              <a:t>14/03/2017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6035" y="39663928"/>
            <a:ext cx="10215205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76263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3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txStyles>
    <p:titleStyle>
      <a:lvl1pPr algn="l" defTabSz="3026755" rtl="0" eaLnBrk="1" latinLnBrk="0" hangingPunct="1">
        <a:lnSpc>
          <a:spcPct val="90000"/>
        </a:lnSpc>
        <a:spcBef>
          <a:spcPct val="0"/>
        </a:spcBef>
        <a:buNone/>
        <a:defRPr sz="14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689" indent="-756689" algn="l" defTabSz="3026755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68" kern="1200">
          <a:solidFill>
            <a:schemeClr val="tx1"/>
          </a:solidFill>
          <a:latin typeface="+mn-lt"/>
          <a:ea typeface="+mn-ea"/>
          <a:cs typeface="+mn-cs"/>
        </a:defRPr>
      </a:lvl1pPr>
      <a:lvl2pPr marL="227006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4" kern="1200">
          <a:solidFill>
            <a:schemeClr val="tx1"/>
          </a:solidFill>
          <a:latin typeface="+mn-lt"/>
          <a:ea typeface="+mn-ea"/>
          <a:cs typeface="+mn-cs"/>
        </a:defRPr>
      </a:lvl2pPr>
      <a:lvl3pPr marL="3783444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6822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810200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832357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836955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1350333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863711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1pPr>
      <a:lvl2pPr marL="1513378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2pPr>
      <a:lvl3pPr marL="3026755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3pPr>
      <a:lvl4pPr marL="4540133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053511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7566889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080266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0593644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107022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12471012" y="1986455"/>
            <a:ext cx="16506007" cy="409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678" rIns="0" bIns="14678"/>
          <a:lstStyle/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 of 1</a:t>
            </a:r>
            <a:r>
              <a:rPr lang="en-US" sz="6000" baseline="30000" dirty="0">
                <a:solidFill>
                  <a:srgbClr val="E35A38"/>
                </a:solidFill>
                <a:cs typeface="Tahoma" pitchFamily="34" charset="0"/>
              </a:rPr>
              <a:t>st</a:t>
            </a: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 Author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52248" y="8292662"/>
            <a:ext cx="29607642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Thee Suh Ching</dc:creator>
  <cp:lastModifiedBy>Teoh Hui San</cp:lastModifiedBy>
  <cp:revision>69</cp:revision>
  <cp:lastPrinted>2017-03-14T09:22:22Z</cp:lastPrinted>
  <dcterms:created xsi:type="dcterms:W3CDTF">2015-02-13T08:53:35Z</dcterms:created>
  <dcterms:modified xsi:type="dcterms:W3CDTF">2017-03-14T09:54:00Z</dcterms:modified>
</cp:coreProperties>
</file>