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"/>
  </p:notesMasterIdLst>
  <p:sldIdLst>
    <p:sldId id="256" r:id="rId2"/>
  </p:sldIdLst>
  <p:sldSz cx="30267275" cy="42794238"/>
  <p:notesSz cx="7315200" cy="9601200"/>
  <p:defaultTextStyle>
    <a:defPPr>
      <a:defRPr lang="en-US"/>
    </a:defPPr>
    <a:lvl1pPr marL="0" algn="l" defTabSz="3985138" rtl="0" eaLnBrk="1" latinLnBrk="0" hangingPunct="1">
      <a:defRPr sz="7845" kern="1200">
        <a:solidFill>
          <a:schemeClr val="tx1"/>
        </a:solidFill>
        <a:latin typeface="+mn-lt"/>
        <a:ea typeface="+mn-ea"/>
        <a:cs typeface="+mn-cs"/>
      </a:defRPr>
    </a:lvl1pPr>
    <a:lvl2pPr marL="1992569" algn="l" defTabSz="3985138" rtl="0" eaLnBrk="1" latinLnBrk="0" hangingPunct="1">
      <a:defRPr sz="7845" kern="1200">
        <a:solidFill>
          <a:schemeClr val="tx1"/>
        </a:solidFill>
        <a:latin typeface="+mn-lt"/>
        <a:ea typeface="+mn-ea"/>
        <a:cs typeface="+mn-cs"/>
      </a:defRPr>
    </a:lvl2pPr>
    <a:lvl3pPr marL="3985138" algn="l" defTabSz="3985138" rtl="0" eaLnBrk="1" latinLnBrk="0" hangingPunct="1">
      <a:defRPr sz="7845" kern="1200">
        <a:solidFill>
          <a:schemeClr val="tx1"/>
        </a:solidFill>
        <a:latin typeface="+mn-lt"/>
        <a:ea typeface="+mn-ea"/>
        <a:cs typeface="+mn-cs"/>
      </a:defRPr>
    </a:lvl3pPr>
    <a:lvl4pPr marL="5977707" algn="l" defTabSz="3985138" rtl="0" eaLnBrk="1" latinLnBrk="0" hangingPunct="1">
      <a:defRPr sz="7845" kern="1200">
        <a:solidFill>
          <a:schemeClr val="tx1"/>
        </a:solidFill>
        <a:latin typeface="+mn-lt"/>
        <a:ea typeface="+mn-ea"/>
        <a:cs typeface="+mn-cs"/>
      </a:defRPr>
    </a:lvl4pPr>
    <a:lvl5pPr marL="7970276" algn="l" defTabSz="3985138" rtl="0" eaLnBrk="1" latinLnBrk="0" hangingPunct="1">
      <a:defRPr sz="7845" kern="1200">
        <a:solidFill>
          <a:schemeClr val="tx1"/>
        </a:solidFill>
        <a:latin typeface="+mn-lt"/>
        <a:ea typeface="+mn-ea"/>
        <a:cs typeface="+mn-cs"/>
      </a:defRPr>
    </a:lvl5pPr>
    <a:lvl6pPr marL="9962845" algn="l" defTabSz="3985138" rtl="0" eaLnBrk="1" latinLnBrk="0" hangingPunct="1">
      <a:defRPr sz="7845" kern="1200">
        <a:solidFill>
          <a:schemeClr val="tx1"/>
        </a:solidFill>
        <a:latin typeface="+mn-lt"/>
        <a:ea typeface="+mn-ea"/>
        <a:cs typeface="+mn-cs"/>
      </a:defRPr>
    </a:lvl6pPr>
    <a:lvl7pPr marL="11955414" algn="l" defTabSz="3985138" rtl="0" eaLnBrk="1" latinLnBrk="0" hangingPunct="1">
      <a:defRPr sz="7845" kern="1200">
        <a:solidFill>
          <a:schemeClr val="tx1"/>
        </a:solidFill>
        <a:latin typeface="+mn-lt"/>
        <a:ea typeface="+mn-ea"/>
        <a:cs typeface="+mn-cs"/>
      </a:defRPr>
    </a:lvl7pPr>
    <a:lvl8pPr marL="13947983" algn="l" defTabSz="3985138" rtl="0" eaLnBrk="1" latinLnBrk="0" hangingPunct="1">
      <a:defRPr sz="7845" kern="1200">
        <a:solidFill>
          <a:schemeClr val="tx1"/>
        </a:solidFill>
        <a:latin typeface="+mn-lt"/>
        <a:ea typeface="+mn-ea"/>
        <a:cs typeface="+mn-cs"/>
      </a:defRPr>
    </a:lvl8pPr>
    <a:lvl9pPr marL="15940552" algn="l" defTabSz="3985138" rtl="0" eaLnBrk="1" latinLnBrk="0" hangingPunct="1">
      <a:defRPr sz="7845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99"/>
    <a:srgbClr val="993366"/>
    <a:srgbClr val="FF0066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35" autoAdjust="0"/>
    <p:restoredTop sz="95232" autoAdjust="0"/>
  </p:normalViewPr>
  <p:slideViewPr>
    <p:cSldViewPr snapToGrid="0">
      <p:cViewPr>
        <p:scale>
          <a:sx n="30" d="100"/>
          <a:sy n="30" d="100"/>
        </p:scale>
        <p:origin x="-540" y="3384"/>
      </p:cViewPr>
      <p:guideLst>
        <p:guide orient="horz" pos="13478"/>
        <p:guide pos="953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1727"/>
          </a:xfrm>
          <a:prstGeom prst="rect">
            <a:avLst/>
          </a:prstGeom>
        </p:spPr>
        <p:txBody>
          <a:bodyPr vert="horz" lIns="96655" tIns="48327" rIns="96655" bIns="48327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8" y="0"/>
            <a:ext cx="3169920" cy="481727"/>
          </a:xfrm>
          <a:prstGeom prst="rect">
            <a:avLst/>
          </a:prstGeom>
        </p:spPr>
        <p:txBody>
          <a:bodyPr vert="horz" lIns="96655" tIns="48327" rIns="96655" bIns="48327" rtlCol="0"/>
          <a:lstStyle>
            <a:lvl1pPr algn="r">
              <a:defRPr sz="1300"/>
            </a:lvl1pPr>
          </a:lstStyle>
          <a:p>
            <a:fld id="{DE25CAAF-0117-420D-8C26-04561EBF998C}" type="datetimeFigureOut">
              <a:rPr lang="en-US" smtClean="0"/>
              <a:t>14/05/2018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511425" y="1200150"/>
            <a:ext cx="2292350" cy="3240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55" tIns="48327" rIns="96655" bIns="48327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620577"/>
            <a:ext cx="5852160" cy="3780473"/>
          </a:xfrm>
          <a:prstGeom prst="rect">
            <a:avLst/>
          </a:prstGeom>
        </p:spPr>
        <p:txBody>
          <a:bodyPr vert="horz" lIns="96655" tIns="48327" rIns="96655" bIns="48327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5"/>
            <a:ext cx="3169920" cy="481726"/>
          </a:xfrm>
          <a:prstGeom prst="rect">
            <a:avLst/>
          </a:prstGeom>
        </p:spPr>
        <p:txBody>
          <a:bodyPr vert="horz" lIns="96655" tIns="48327" rIns="96655" bIns="48327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8" y="9119475"/>
            <a:ext cx="3169920" cy="481726"/>
          </a:xfrm>
          <a:prstGeom prst="rect">
            <a:avLst/>
          </a:prstGeom>
        </p:spPr>
        <p:txBody>
          <a:bodyPr vert="horz" lIns="96655" tIns="48327" rIns="96655" bIns="48327" rtlCol="0" anchor="b"/>
          <a:lstStyle>
            <a:lvl1pPr algn="r">
              <a:defRPr sz="1300"/>
            </a:lvl1pPr>
          </a:lstStyle>
          <a:p>
            <a:fld id="{630E7FB1-69F0-4613-9F1F-2AFDA5AA90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12482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70046" y="9520518"/>
            <a:ext cx="25727184" cy="12381814"/>
          </a:xfrm>
        </p:spPr>
        <p:txBody>
          <a:bodyPr anchor="b"/>
          <a:lstStyle>
            <a:lvl1pPr algn="ctr">
              <a:defRPr sz="1986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783410" y="22476884"/>
            <a:ext cx="22700456" cy="10332032"/>
          </a:xfrm>
        </p:spPr>
        <p:txBody>
          <a:bodyPr/>
          <a:lstStyle>
            <a:lvl1pPr marL="0" indent="0" algn="ctr">
              <a:buNone/>
              <a:defRPr sz="7944"/>
            </a:lvl1pPr>
            <a:lvl2pPr marL="1513378" indent="0" algn="ctr">
              <a:buNone/>
              <a:defRPr sz="6620"/>
            </a:lvl2pPr>
            <a:lvl3pPr marL="3026755" indent="0" algn="ctr">
              <a:buNone/>
              <a:defRPr sz="5958"/>
            </a:lvl3pPr>
            <a:lvl4pPr marL="4540133" indent="0" algn="ctr">
              <a:buNone/>
              <a:defRPr sz="5296"/>
            </a:lvl4pPr>
            <a:lvl5pPr marL="6053511" indent="0" algn="ctr">
              <a:buNone/>
              <a:defRPr sz="5296"/>
            </a:lvl5pPr>
            <a:lvl6pPr marL="7566889" indent="0" algn="ctr">
              <a:buNone/>
              <a:defRPr sz="5296"/>
            </a:lvl6pPr>
            <a:lvl7pPr marL="9080266" indent="0" algn="ctr">
              <a:buNone/>
              <a:defRPr sz="5296"/>
            </a:lvl7pPr>
            <a:lvl8pPr marL="10593644" indent="0" algn="ctr">
              <a:buNone/>
              <a:defRPr sz="5296"/>
            </a:lvl8pPr>
            <a:lvl9pPr marL="12107022" indent="0" algn="ctr">
              <a:buNone/>
              <a:defRPr sz="5296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AE914-E781-49F1-9FD4-343A27B9AB15}" type="datetimeFigureOut">
              <a:rPr lang="en-US" smtClean="0"/>
              <a:t>14/05/2018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3D6EB-396D-4B79-8C97-6FD68A121D36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531" y="-662151"/>
            <a:ext cx="12484063" cy="8656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1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080875" y="2278406"/>
            <a:ext cx="26105525" cy="82715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80875" y="11391985"/>
            <a:ext cx="26105525" cy="271525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080875" y="39663928"/>
            <a:ext cx="6810137" cy="22783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97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EAE914-E781-49F1-9FD4-343A27B9AB15}" type="datetimeFigureOut">
              <a:rPr lang="en-US" smtClean="0"/>
              <a:t>14/05/2018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026035" y="39663928"/>
            <a:ext cx="10215205" cy="22783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97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1376263" y="39663928"/>
            <a:ext cx="6810137" cy="22783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97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73D6EB-396D-4B79-8C97-6FD68A121D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4930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</p:sldLayoutIdLst>
  <p:timing>
    <p:tnLst>
      <p:par>
        <p:cTn id="1" dur="indefinite" restart="never" nodeType="tmRoot"/>
      </p:par>
    </p:tnLst>
  </p:timing>
  <p:txStyles>
    <p:titleStyle>
      <a:lvl1pPr algn="l" defTabSz="3026755" rtl="0" eaLnBrk="1" latinLnBrk="0" hangingPunct="1">
        <a:lnSpc>
          <a:spcPct val="90000"/>
        </a:lnSpc>
        <a:spcBef>
          <a:spcPct val="0"/>
        </a:spcBef>
        <a:buNone/>
        <a:defRPr sz="1456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56689" indent="-756689" algn="l" defTabSz="3026755" rtl="0" eaLnBrk="1" latinLnBrk="0" hangingPunct="1">
        <a:lnSpc>
          <a:spcPct val="90000"/>
        </a:lnSpc>
        <a:spcBef>
          <a:spcPts val="3310"/>
        </a:spcBef>
        <a:buFont typeface="Arial" panose="020B0604020202020204" pitchFamily="34" charset="0"/>
        <a:buChar char="•"/>
        <a:defRPr sz="9268" kern="1200">
          <a:solidFill>
            <a:schemeClr val="tx1"/>
          </a:solidFill>
          <a:latin typeface="+mn-lt"/>
          <a:ea typeface="+mn-ea"/>
          <a:cs typeface="+mn-cs"/>
        </a:defRPr>
      </a:lvl1pPr>
      <a:lvl2pPr marL="2270067" indent="-756689" algn="l" defTabSz="3026755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7944" kern="1200">
          <a:solidFill>
            <a:schemeClr val="tx1"/>
          </a:solidFill>
          <a:latin typeface="+mn-lt"/>
          <a:ea typeface="+mn-ea"/>
          <a:cs typeface="+mn-cs"/>
        </a:defRPr>
      </a:lvl2pPr>
      <a:lvl3pPr marL="3783444" indent="-756689" algn="l" defTabSz="3026755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6620" kern="1200">
          <a:solidFill>
            <a:schemeClr val="tx1"/>
          </a:solidFill>
          <a:latin typeface="+mn-lt"/>
          <a:ea typeface="+mn-ea"/>
          <a:cs typeface="+mn-cs"/>
        </a:defRPr>
      </a:lvl3pPr>
      <a:lvl4pPr marL="5296822" indent="-756689" algn="l" defTabSz="3026755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58" kern="1200">
          <a:solidFill>
            <a:schemeClr val="tx1"/>
          </a:solidFill>
          <a:latin typeface="+mn-lt"/>
          <a:ea typeface="+mn-ea"/>
          <a:cs typeface="+mn-cs"/>
        </a:defRPr>
      </a:lvl4pPr>
      <a:lvl5pPr marL="6810200" indent="-756689" algn="l" defTabSz="3026755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58" kern="1200">
          <a:solidFill>
            <a:schemeClr val="tx1"/>
          </a:solidFill>
          <a:latin typeface="+mn-lt"/>
          <a:ea typeface="+mn-ea"/>
          <a:cs typeface="+mn-cs"/>
        </a:defRPr>
      </a:lvl5pPr>
      <a:lvl6pPr marL="8323577" indent="-756689" algn="l" defTabSz="3026755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58" kern="1200">
          <a:solidFill>
            <a:schemeClr val="tx1"/>
          </a:solidFill>
          <a:latin typeface="+mn-lt"/>
          <a:ea typeface="+mn-ea"/>
          <a:cs typeface="+mn-cs"/>
        </a:defRPr>
      </a:lvl6pPr>
      <a:lvl7pPr marL="9836955" indent="-756689" algn="l" defTabSz="3026755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58" kern="1200">
          <a:solidFill>
            <a:schemeClr val="tx1"/>
          </a:solidFill>
          <a:latin typeface="+mn-lt"/>
          <a:ea typeface="+mn-ea"/>
          <a:cs typeface="+mn-cs"/>
        </a:defRPr>
      </a:lvl7pPr>
      <a:lvl8pPr marL="11350333" indent="-756689" algn="l" defTabSz="3026755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58" kern="1200">
          <a:solidFill>
            <a:schemeClr val="tx1"/>
          </a:solidFill>
          <a:latin typeface="+mn-lt"/>
          <a:ea typeface="+mn-ea"/>
          <a:cs typeface="+mn-cs"/>
        </a:defRPr>
      </a:lvl8pPr>
      <a:lvl9pPr marL="12863711" indent="-756689" algn="l" defTabSz="3026755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5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026755" rtl="0" eaLnBrk="1" latinLnBrk="0" hangingPunct="1">
        <a:defRPr sz="5958" kern="1200">
          <a:solidFill>
            <a:schemeClr val="tx1"/>
          </a:solidFill>
          <a:latin typeface="+mn-lt"/>
          <a:ea typeface="+mn-ea"/>
          <a:cs typeface="+mn-cs"/>
        </a:defRPr>
      </a:lvl1pPr>
      <a:lvl2pPr marL="1513378" algn="l" defTabSz="3026755" rtl="0" eaLnBrk="1" latinLnBrk="0" hangingPunct="1">
        <a:defRPr sz="5958" kern="1200">
          <a:solidFill>
            <a:schemeClr val="tx1"/>
          </a:solidFill>
          <a:latin typeface="+mn-lt"/>
          <a:ea typeface="+mn-ea"/>
          <a:cs typeface="+mn-cs"/>
        </a:defRPr>
      </a:lvl2pPr>
      <a:lvl3pPr marL="3026755" algn="l" defTabSz="3026755" rtl="0" eaLnBrk="1" latinLnBrk="0" hangingPunct="1">
        <a:defRPr sz="5958" kern="1200">
          <a:solidFill>
            <a:schemeClr val="tx1"/>
          </a:solidFill>
          <a:latin typeface="+mn-lt"/>
          <a:ea typeface="+mn-ea"/>
          <a:cs typeface="+mn-cs"/>
        </a:defRPr>
      </a:lvl3pPr>
      <a:lvl4pPr marL="4540133" algn="l" defTabSz="3026755" rtl="0" eaLnBrk="1" latinLnBrk="0" hangingPunct="1">
        <a:defRPr sz="5958" kern="1200">
          <a:solidFill>
            <a:schemeClr val="tx1"/>
          </a:solidFill>
          <a:latin typeface="+mn-lt"/>
          <a:ea typeface="+mn-ea"/>
          <a:cs typeface="+mn-cs"/>
        </a:defRPr>
      </a:lvl4pPr>
      <a:lvl5pPr marL="6053511" algn="l" defTabSz="3026755" rtl="0" eaLnBrk="1" latinLnBrk="0" hangingPunct="1">
        <a:defRPr sz="5958" kern="1200">
          <a:solidFill>
            <a:schemeClr val="tx1"/>
          </a:solidFill>
          <a:latin typeface="+mn-lt"/>
          <a:ea typeface="+mn-ea"/>
          <a:cs typeface="+mn-cs"/>
        </a:defRPr>
      </a:lvl5pPr>
      <a:lvl6pPr marL="7566889" algn="l" defTabSz="3026755" rtl="0" eaLnBrk="1" latinLnBrk="0" hangingPunct="1">
        <a:defRPr sz="5958" kern="1200">
          <a:solidFill>
            <a:schemeClr val="tx1"/>
          </a:solidFill>
          <a:latin typeface="+mn-lt"/>
          <a:ea typeface="+mn-ea"/>
          <a:cs typeface="+mn-cs"/>
        </a:defRPr>
      </a:lvl6pPr>
      <a:lvl7pPr marL="9080266" algn="l" defTabSz="3026755" rtl="0" eaLnBrk="1" latinLnBrk="0" hangingPunct="1">
        <a:defRPr sz="5958" kern="1200">
          <a:solidFill>
            <a:schemeClr val="tx1"/>
          </a:solidFill>
          <a:latin typeface="+mn-lt"/>
          <a:ea typeface="+mn-ea"/>
          <a:cs typeface="+mn-cs"/>
        </a:defRPr>
      </a:lvl7pPr>
      <a:lvl8pPr marL="10593644" algn="l" defTabSz="3026755" rtl="0" eaLnBrk="1" latinLnBrk="0" hangingPunct="1">
        <a:defRPr sz="5958" kern="1200">
          <a:solidFill>
            <a:schemeClr val="tx1"/>
          </a:solidFill>
          <a:latin typeface="+mn-lt"/>
          <a:ea typeface="+mn-ea"/>
          <a:cs typeface="+mn-cs"/>
        </a:defRPr>
      </a:lvl8pPr>
      <a:lvl9pPr marL="12107022" algn="l" defTabSz="3026755" rtl="0" eaLnBrk="1" latinLnBrk="0" hangingPunct="1">
        <a:defRPr sz="595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51"/>
          <p:cNvSpPr txBox="1">
            <a:spLocks noChangeArrowheads="1"/>
          </p:cNvSpPr>
          <p:nvPr/>
        </p:nvSpPr>
        <p:spPr bwMode="auto">
          <a:xfrm>
            <a:off x="12471012" y="1986455"/>
            <a:ext cx="16506007" cy="4099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14678" rIns="0" bIns="14678"/>
          <a:lstStyle/>
          <a:p>
            <a:pPr algn="r">
              <a:lnSpc>
                <a:spcPct val="85000"/>
              </a:lnSpc>
              <a:defRPr/>
            </a:pPr>
            <a:r>
              <a:rPr lang="en-US" sz="6000" dirty="0">
                <a:solidFill>
                  <a:srgbClr val="E35A38"/>
                </a:solidFill>
                <a:cs typeface="Tahoma" pitchFamily="34" charset="0"/>
              </a:rPr>
              <a:t>Name, Institution of 1</a:t>
            </a:r>
            <a:r>
              <a:rPr lang="en-US" sz="6000" baseline="30000" dirty="0">
                <a:solidFill>
                  <a:srgbClr val="E35A38"/>
                </a:solidFill>
                <a:cs typeface="Tahoma" pitchFamily="34" charset="0"/>
              </a:rPr>
              <a:t>st</a:t>
            </a:r>
            <a:r>
              <a:rPr lang="en-US" sz="6000" dirty="0">
                <a:solidFill>
                  <a:srgbClr val="E35A38"/>
                </a:solidFill>
                <a:cs typeface="Tahoma" pitchFamily="34" charset="0"/>
              </a:rPr>
              <a:t> Author</a:t>
            </a:r>
          </a:p>
          <a:p>
            <a:pPr algn="r">
              <a:lnSpc>
                <a:spcPct val="85000"/>
              </a:lnSpc>
              <a:defRPr/>
            </a:pPr>
            <a:r>
              <a:rPr lang="en-US" sz="6000" dirty="0">
                <a:solidFill>
                  <a:srgbClr val="E35A38"/>
                </a:solidFill>
                <a:cs typeface="Tahoma" pitchFamily="34" charset="0"/>
              </a:rPr>
              <a:t>Name, Institution</a:t>
            </a:r>
          </a:p>
          <a:p>
            <a:pPr algn="r">
              <a:lnSpc>
                <a:spcPct val="85000"/>
              </a:lnSpc>
              <a:defRPr/>
            </a:pPr>
            <a:r>
              <a:rPr lang="en-US" sz="6000" dirty="0">
                <a:solidFill>
                  <a:srgbClr val="E35A38"/>
                </a:solidFill>
                <a:cs typeface="Tahoma" pitchFamily="34" charset="0"/>
              </a:rPr>
              <a:t>Name, Institution</a:t>
            </a:r>
          </a:p>
          <a:p>
            <a:pPr algn="r">
              <a:lnSpc>
                <a:spcPct val="85000"/>
              </a:lnSpc>
              <a:defRPr/>
            </a:pPr>
            <a:r>
              <a:rPr lang="en-US" sz="6000" dirty="0">
                <a:solidFill>
                  <a:srgbClr val="E35A38"/>
                </a:solidFill>
                <a:cs typeface="Tahoma" pitchFamily="34" charset="0"/>
              </a:rPr>
              <a:t>Name, Institution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252248" y="8292662"/>
            <a:ext cx="29607642" cy="0"/>
          </a:xfrm>
          <a:prstGeom prst="line">
            <a:avLst/>
          </a:prstGeom>
          <a:ln w="3810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14977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257</TotalTime>
  <Words>15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Jean Thee Suh Ching</dc:creator>
  <cp:lastModifiedBy>Woo Wei Sien</cp:lastModifiedBy>
  <cp:revision>70</cp:revision>
  <cp:lastPrinted>2017-03-14T09:22:22Z</cp:lastPrinted>
  <dcterms:created xsi:type="dcterms:W3CDTF">2015-02-13T08:53:35Z</dcterms:created>
  <dcterms:modified xsi:type="dcterms:W3CDTF">2018-05-14T02:24:54Z</dcterms:modified>
</cp:coreProperties>
</file>